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19" r:id="rId3"/>
    <p:sldId id="3320" r:id="rId4"/>
    <p:sldId id="3321" r:id="rId5"/>
    <p:sldId id="3322" r:id="rId6"/>
    <p:sldId id="3323" r:id="rId7"/>
    <p:sldId id="3324" r:id="rId8"/>
    <p:sldId id="3325" r:id="rId9"/>
    <p:sldId id="332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894609" y="1900148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AE" altLang="en-US" sz="3600" b="1" dirty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مجموعة ألعاب تنظيف للأطفال من FOPNETS ، ألعاب تنظيف مكونة من 7 قطع للأطفال  الصغار ، أدوات تنظيف للعب التظاهر للأطفال ، ممسحة فرشاة تنظيف خشبية قابلة  للفصل ومكنسة منفضة الغبار: اشتري">
            <a:extLst>
              <a:ext uri="{FF2B5EF4-FFF2-40B4-BE49-F238E27FC236}">
                <a16:creationId xmlns:a16="http://schemas.microsoft.com/office/drawing/2014/main" id="{A94D8536-9D11-9C14-9E2D-F287C7A03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455" y="871268"/>
            <a:ext cx="2126491" cy="5451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ACCF115-8BAD-4215-21F2-7E88D25FC79C}"/>
              </a:ext>
            </a:extLst>
          </p:cNvPr>
          <p:cNvSpPr/>
          <p:nvPr/>
        </p:nvSpPr>
        <p:spPr>
          <a:xfrm>
            <a:off x="6650003" y="2777554"/>
            <a:ext cx="38090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الممسحة اليدوية 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509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n on النظافة للاطفال">
            <a:extLst>
              <a:ext uri="{FF2B5EF4-FFF2-40B4-BE49-F238E27FC236}">
                <a16:creationId xmlns:a16="http://schemas.microsoft.com/office/drawing/2014/main" id="{673F1F3E-A7CA-4EB6-1989-A7D1730C16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1" t="17629" r="6390" b="10545"/>
          <a:stretch/>
        </p:blipFill>
        <p:spPr bwMode="auto">
          <a:xfrm>
            <a:off x="1371600" y="1199073"/>
            <a:ext cx="5426014" cy="4832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C13AE8F-6D81-D349-BA18-C094DC3E8EFC}"/>
              </a:ext>
            </a:extLst>
          </p:cNvPr>
          <p:cNvSpPr/>
          <p:nvPr/>
        </p:nvSpPr>
        <p:spPr>
          <a:xfrm>
            <a:off x="7695132" y="3153878"/>
            <a:ext cx="36856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الممسحة المائية 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541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نقل يقاوم قلم بال باكستاني وصف العمل بيرة صور ادوات التنظيف رسم -  lkjdraws.com">
            <a:extLst>
              <a:ext uri="{FF2B5EF4-FFF2-40B4-BE49-F238E27FC236}">
                <a16:creationId xmlns:a16="http://schemas.microsoft.com/office/drawing/2014/main" id="{AE31C0E7-76EB-2BBC-136D-DBB9E9BEB24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746" b="68080" l="46200" r="96600">
                        <a14:foregroundMark x1="65000" y1="9476" x2="59600" y2="64339"/>
                        <a14:foregroundMark x1="67000" y1="5736" x2="74400" y2="1746"/>
                        <a14:foregroundMark x1="76200" y1="5736" x2="78800" y2="35162"/>
                        <a14:foregroundMark x1="78800" y1="35162" x2="77600" y2="25935"/>
                        <a14:foregroundMark x1="46200" y1="66584" x2="46800" y2="62095"/>
                        <a14:foregroundMark x1="60800" y1="67830" x2="63400" y2="68329"/>
                        <a14:foregroundMark x1="96600" y1="40648" x2="95400" y2="2743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1" b="26625"/>
          <a:stretch/>
        </p:blipFill>
        <p:spPr bwMode="auto">
          <a:xfrm>
            <a:off x="1325592" y="1261317"/>
            <a:ext cx="4502989" cy="4708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EE2FBF4-DB95-E8C0-6025-BCCCB2026454}"/>
              </a:ext>
            </a:extLst>
          </p:cNvPr>
          <p:cNvSpPr/>
          <p:nvPr/>
        </p:nvSpPr>
        <p:spPr>
          <a:xfrm>
            <a:off x="7501173" y="3153878"/>
            <a:ext cx="40735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المكنسة الكهربائية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347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iagnose Preconception highlight أدوات التنظيف hobby Price cut curb">
            <a:extLst>
              <a:ext uri="{FF2B5EF4-FFF2-40B4-BE49-F238E27FC236}">
                <a16:creationId xmlns:a16="http://schemas.microsoft.com/office/drawing/2014/main" id="{9554FA8F-9012-136C-CA8C-70C3EF428E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1" t="12147" r="53067" b="19788"/>
          <a:stretch/>
        </p:blipFill>
        <p:spPr bwMode="auto">
          <a:xfrm>
            <a:off x="1581509" y="1181818"/>
            <a:ext cx="3344174" cy="484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92C1612-42E9-3ADF-DC1C-2D1684D34774}"/>
              </a:ext>
            </a:extLst>
          </p:cNvPr>
          <p:cNvSpPr/>
          <p:nvPr/>
        </p:nvSpPr>
        <p:spPr>
          <a:xfrm>
            <a:off x="6620659" y="3309153"/>
            <a:ext cx="47131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القفازات و دلو الماء 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216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ource الغبار ثابت منفضة ريش لتنظيف الغبار ممسحة طويلة تصميم متناهية الصغر  انحناء ستوكات التنظيف المنزلية أداة on m.alibaba.com">
            <a:extLst>
              <a:ext uri="{FF2B5EF4-FFF2-40B4-BE49-F238E27FC236}">
                <a16:creationId xmlns:a16="http://schemas.microsoft.com/office/drawing/2014/main" id="{F4C2BFA3-00A8-CC47-379E-6941585A0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113" y="983411"/>
            <a:ext cx="4718649" cy="5357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1FC5F79-4007-AF29-056A-489A873E025B}"/>
              </a:ext>
            </a:extLst>
          </p:cNvPr>
          <p:cNvSpPr/>
          <p:nvPr/>
        </p:nvSpPr>
        <p:spPr>
          <a:xfrm>
            <a:off x="7407735" y="3309153"/>
            <a:ext cx="31390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ممسحة الغبار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374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رسومات تنظيف لوازم تنظيف المنزل, نظيف, الأسرة, اللوازم PNG والمتجهات  للتحميل مجانا">
            <a:extLst>
              <a:ext uri="{FF2B5EF4-FFF2-40B4-BE49-F238E27FC236}">
                <a16:creationId xmlns:a16="http://schemas.microsoft.com/office/drawing/2014/main" id="{55F91A05-48A7-1F5A-F3CB-8FC0738613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32" t="9316" r="2547" b="50000"/>
          <a:stretch/>
        </p:blipFill>
        <p:spPr bwMode="auto">
          <a:xfrm>
            <a:off x="1069675" y="1621766"/>
            <a:ext cx="4740960" cy="3899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C170BF6-1262-2262-4D49-4F0D7E424641}"/>
              </a:ext>
            </a:extLst>
          </p:cNvPr>
          <p:cNvSpPr/>
          <p:nvPr/>
        </p:nvSpPr>
        <p:spPr>
          <a:xfrm>
            <a:off x="7950353" y="3309153"/>
            <a:ext cx="20537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منظفات 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5062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رود باور فوطة تنظيف السيارة فائقة النعومة وسميكة وسريعة الجفاف من  المايكروفايبر لتنظيف وتلميع السيارة بالشمع والتفصيل التلقائي مقاس 40 × 40  سم (عبوة من 3 قطع) : Amazon.ae: السيارات">
            <a:extLst>
              <a:ext uri="{FF2B5EF4-FFF2-40B4-BE49-F238E27FC236}">
                <a16:creationId xmlns:a16="http://schemas.microsoft.com/office/drawing/2014/main" id="{633B25DA-5425-97FC-115C-F201D1412D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637" y="1121434"/>
            <a:ext cx="5862681" cy="5020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B956FDD-DF46-A53A-EC6D-B9FB7EE04375}"/>
              </a:ext>
            </a:extLst>
          </p:cNvPr>
          <p:cNvSpPr/>
          <p:nvPr/>
        </p:nvSpPr>
        <p:spPr>
          <a:xfrm>
            <a:off x="7706687" y="2967335"/>
            <a:ext cx="31967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فوط التنظيف 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7672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معطر المفرش من ناتشورال روز - أرسيس">
            <a:extLst>
              <a:ext uri="{FF2B5EF4-FFF2-40B4-BE49-F238E27FC236}">
                <a16:creationId xmlns:a16="http://schemas.microsoft.com/office/drawing/2014/main" id="{C702388E-714C-9712-CAB3-A266B44C1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11" y="1466490"/>
            <a:ext cx="6323020" cy="4390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ABF4E6C-6214-F06E-1AF4-569AB109915B}"/>
              </a:ext>
            </a:extLst>
          </p:cNvPr>
          <p:cNvSpPr/>
          <p:nvPr/>
        </p:nvSpPr>
        <p:spPr>
          <a:xfrm>
            <a:off x="8569905" y="2967335"/>
            <a:ext cx="14702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معطر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7529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25</Words>
  <Application>Microsoft Office PowerPoint</Application>
  <PresentationFormat>Widescreen</PresentationFormat>
  <Paragraphs>13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am</cp:lastModifiedBy>
  <cp:revision>6</cp:revision>
  <dcterms:created xsi:type="dcterms:W3CDTF">2023-06-12T08:37:42Z</dcterms:created>
  <dcterms:modified xsi:type="dcterms:W3CDTF">2023-09-02T08:57:09Z</dcterms:modified>
</cp:coreProperties>
</file>